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314" r:id="rId3"/>
    <p:sldId id="315" r:id="rId4"/>
    <p:sldId id="261" r:id="rId5"/>
    <p:sldId id="262" r:id="rId6"/>
    <p:sldId id="260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276" r:id="rId15"/>
    <p:sldId id="277" r:id="rId16"/>
    <p:sldId id="278" r:id="rId17"/>
    <p:sldId id="279" r:id="rId18"/>
    <p:sldId id="280" r:id="rId19"/>
    <p:sldId id="269" r:id="rId20"/>
    <p:sldId id="272" r:id="rId21"/>
    <p:sldId id="271" r:id="rId22"/>
    <p:sldId id="263" r:id="rId23"/>
    <p:sldId id="256" r:id="rId24"/>
    <p:sldId id="257" r:id="rId25"/>
    <p:sldId id="270" r:id="rId26"/>
    <p:sldId id="321" r:id="rId27"/>
    <p:sldId id="259" r:id="rId28"/>
    <p:sldId id="285" r:id="rId29"/>
    <p:sldId id="264" r:id="rId30"/>
    <p:sldId id="265" r:id="rId31"/>
    <p:sldId id="292" r:id="rId32"/>
    <p:sldId id="293" r:id="rId33"/>
    <p:sldId id="294" r:id="rId34"/>
    <p:sldId id="300" r:id="rId35"/>
    <p:sldId id="295" r:id="rId36"/>
    <p:sldId id="296" r:id="rId37"/>
    <p:sldId id="299" r:id="rId38"/>
    <p:sldId id="301" r:id="rId39"/>
    <p:sldId id="289" r:id="rId40"/>
    <p:sldId id="290" r:id="rId41"/>
    <p:sldId id="291" r:id="rId42"/>
    <p:sldId id="302" r:id="rId43"/>
    <p:sldId id="303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1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Image Stitching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xmlns:lc="http://schemas.openxmlformats.org/drawingml/2006/lockedCanvas" id="{FD1BAB52-E6B1-F940-90BD-DEBFD1BE4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856" y="6300028"/>
            <a:ext cx="5643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dirty="0"/>
              <a:t>Slide courtesy: </a:t>
            </a:r>
            <a:r>
              <a:rPr lang="en-US" altLang="zh-CN" dirty="0" smtClean="0"/>
              <a:t>L. Shapiro, D</a:t>
            </a:r>
            <a:r>
              <a:rPr lang="en-US" altLang="zh-CN" dirty="0"/>
              <a:t>. </a:t>
            </a:r>
            <a:r>
              <a:rPr lang="en-US" altLang="zh-CN" dirty="0" err="1" smtClean="0"/>
              <a:t>Hoiem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81953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7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90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451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90"/>
          <a:stretch/>
        </p:blipFill>
        <p:spPr bwMode="auto">
          <a:xfrm>
            <a:off x="253463" y="332656"/>
            <a:ext cx="8278977" cy="5784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5998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87"/>
          <a:stretch/>
        </p:blipFill>
        <p:spPr bwMode="auto">
          <a:xfrm>
            <a:off x="432048" y="260648"/>
            <a:ext cx="7668344" cy="633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44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20"/>
          <a:stretch/>
        </p:blipFill>
        <p:spPr bwMode="auto">
          <a:xfrm>
            <a:off x="179512" y="188640"/>
            <a:ext cx="8496944" cy="6113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62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78"/>
          <a:stretch/>
        </p:blipFill>
        <p:spPr bwMode="auto">
          <a:xfrm>
            <a:off x="288032" y="163048"/>
            <a:ext cx="8244408" cy="6457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4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1"/>
          <a:stretch/>
        </p:blipFill>
        <p:spPr bwMode="auto">
          <a:xfrm>
            <a:off x="395536" y="188640"/>
            <a:ext cx="7776864" cy="646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00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495300"/>
            <a:ext cx="75438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34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75"/>
          <a:stretch/>
        </p:blipFill>
        <p:spPr bwMode="auto">
          <a:xfrm>
            <a:off x="395535" y="134082"/>
            <a:ext cx="7848873" cy="6463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34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407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83"/>
          <a:stretch/>
        </p:blipFill>
        <p:spPr bwMode="auto">
          <a:xfrm>
            <a:off x="179512" y="156778"/>
            <a:ext cx="8541584" cy="653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38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26"/>
          <a:stretch/>
        </p:blipFill>
        <p:spPr bwMode="auto">
          <a:xfrm>
            <a:off x="251520" y="116632"/>
            <a:ext cx="8316416" cy="65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974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476672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10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" r="23933" b="16934"/>
          <a:stretch/>
        </p:blipFill>
        <p:spPr bwMode="auto">
          <a:xfrm>
            <a:off x="179512" y="260648"/>
            <a:ext cx="8640960" cy="5484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41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88"/>
          <a:stretch/>
        </p:blipFill>
        <p:spPr bwMode="auto">
          <a:xfrm>
            <a:off x="107504" y="159728"/>
            <a:ext cx="8820472" cy="659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8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548680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081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052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32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" t="5428"/>
          <a:stretch/>
        </p:blipFill>
        <p:spPr bwMode="auto">
          <a:xfrm>
            <a:off x="323528" y="188640"/>
            <a:ext cx="8365617" cy="630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19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43" y="548680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891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33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548680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09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99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4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23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84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09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47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343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6780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860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42"/>
          <a:stretch/>
        </p:blipFill>
        <p:spPr bwMode="auto">
          <a:xfrm>
            <a:off x="251520" y="119434"/>
            <a:ext cx="8280920" cy="64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73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4243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996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294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22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84"/>
          <a:stretch/>
        </p:blipFill>
        <p:spPr bwMode="auto">
          <a:xfrm>
            <a:off x="360040" y="170773"/>
            <a:ext cx="8100392" cy="6354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521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42"/>
          <a:stretch/>
        </p:blipFill>
        <p:spPr bwMode="auto">
          <a:xfrm>
            <a:off x="395536" y="188640"/>
            <a:ext cx="8100392" cy="628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5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227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6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12</Words>
  <Application>Microsoft Office PowerPoint</Application>
  <PresentationFormat>全屏显示(4:3)</PresentationFormat>
  <Paragraphs>2</Paragraphs>
  <Slides>43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4" baseType="lpstr">
      <vt:lpstr>Office 主题</vt:lpstr>
      <vt:lpstr>Image Stitching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flong</dc:creator>
  <cp:lastModifiedBy>flong</cp:lastModifiedBy>
  <cp:revision>22</cp:revision>
  <dcterms:created xsi:type="dcterms:W3CDTF">2022-10-06T06:34:14Z</dcterms:created>
  <dcterms:modified xsi:type="dcterms:W3CDTF">2022-10-11T04:35:33Z</dcterms:modified>
</cp:coreProperties>
</file>